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371600" y="1555920"/>
            <a:ext cx="7222320" cy="2010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Proyecto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Ingeniería de Aplicaciones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6858000" y="4047120"/>
            <a:ext cx="3016080" cy="1461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Lucio Arce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Manuel Garat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Luciano Vidili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274320" y="4473720"/>
            <a:ext cx="3016080" cy="9745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Universidad Nacional del Sur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182880" y="1297800"/>
            <a:ext cx="969120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dentro):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011680" y="1920240"/>
            <a:ext cx="6156720" cy="3462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2468880" y="2188800"/>
            <a:ext cx="532656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188720" y="2193840"/>
            <a:ext cx="731376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Para dispositivos móviles Android, versión 4.4 en adelante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La cámara es requisito para la AR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 la misma red (WI-FI)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Aplicación: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57200" y="2409120"/>
            <a:ext cx="7222320" cy="487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Visores VR BOX o similar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virtual: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071" t="17280" r="5760" b="28982"/>
          <a:stretch/>
        </p:blipFill>
        <p:spPr>
          <a:xfrm>
            <a:off x="640080" y="2926080"/>
            <a:ext cx="4387320" cy="2558520"/>
          </a:xfrm>
          <a:prstGeom prst="rect">
            <a:avLst/>
          </a:prstGeom>
          <a:ln w="3672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rcRect l="2343" t="11286" r="3241" b="8074"/>
          <a:stretch/>
        </p:blipFill>
        <p:spPr>
          <a:xfrm>
            <a:off x="5486400" y="1371960"/>
            <a:ext cx="4387320" cy="37472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365760" y="3076200"/>
            <a:ext cx="4204800" cy="9745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Mouse + USB OTG (On-The-Go)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Movimiento del jugador: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663440" y="2286000"/>
            <a:ext cx="5210640" cy="3069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804320" y="1280160"/>
            <a:ext cx="6515280" cy="37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82880" y="11422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Entorno: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005840" y="2907360"/>
            <a:ext cx="420480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Unity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50571" t="4646" r="0" b="4656"/>
          <a:stretch/>
        </p:blipFill>
        <p:spPr>
          <a:xfrm>
            <a:off x="3017520" y="1645920"/>
            <a:ext cx="6900840" cy="3564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448720" y="3474720"/>
            <a:ext cx="1644480" cy="1461600"/>
          </a:xfrm>
          <a:prstGeom prst="ellipse">
            <a:avLst/>
          </a:prstGeom>
          <a:solidFill>
            <a:srgbClr val="999999"/>
          </a:solidFill>
          <a:ln w="36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82880" y="11422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Lenguaje de programación: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822960" y="2070360"/>
            <a:ext cx="7770960" cy="9745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Scripting con C# para comportamiento no establecido por Unity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011680" y="3137040"/>
            <a:ext cx="2376000" cy="2230560"/>
          </a:xfrm>
          <a:prstGeom prst="rect">
            <a:avLst/>
          </a:prstGeom>
          <a:ln w="3672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12000" t="30258" r="39984" b="0"/>
          <a:stretch/>
        </p:blipFill>
        <p:spPr>
          <a:xfrm>
            <a:off x="7040880" y="2819160"/>
            <a:ext cx="2376000" cy="2574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" y="11422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35040" y="2088000"/>
            <a:ext cx="5398920" cy="1461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Módulo </a:t>
            </a:r>
            <a:r>
              <a:rPr b="1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Vuforia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Marcador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05840" y="3840480"/>
            <a:ext cx="2770920" cy="758160"/>
          </a:xfrm>
          <a:prstGeom prst="rect">
            <a:avLst/>
          </a:prstGeom>
          <a:ln w="3672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828040" y="1975680"/>
            <a:ext cx="3863160" cy="3234960"/>
          </a:xfrm>
          <a:prstGeom prst="rect">
            <a:avLst/>
          </a:prstGeom>
          <a:ln w="36720">
            <a:noFill/>
          </a:ln>
        </p:spPr>
      </p:pic>
      <p:sp>
        <p:nvSpPr>
          <p:cNvPr id="102" name="Line 4"/>
          <p:cNvSpPr/>
          <p:nvPr/>
        </p:nvSpPr>
        <p:spPr>
          <a:xfrm>
            <a:off x="2947680" y="3200760"/>
            <a:ext cx="3087360" cy="731160"/>
          </a:xfrm>
          <a:prstGeom prst="line">
            <a:avLst/>
          </a:prstGeom>
          <a:ln w="367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6035040" y="3566160"/>
            <a:ext cx="1278720" cy="912960"/>
          </a:xfrm>
          <a:prstGeom prst="ellipse">
            <a:avLst/>
          </a:prstGeom>
          <a:noFill/>
          <a:ln w="367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54480" y="3175200"/>
            <a:ext cx="5759280" cy="1828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Evolución del networking de Unity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Confiable (utilizado en MMOs)</a:t>
            </a:r>
            <a:endParaRPr b="0" lang="en-US" sz="24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182880" y="11422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731520" y="2088360"/>
            <a:ext cx="575928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API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Mirror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589520" y="2651760"/>
            <a:ext cx="1827360" cy="1944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2468880" y="2188800"/>
            <a:ext cx="532656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468880" y="2188800"/>
            <a:ext cx="532656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22960" y="2840040"/>
            <a:ext cx="8502480" cy="609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←→ Servidor ←→ Jugador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1)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218240" y="3579120"/>
            <a:ext cx="1580760" cy="426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119600" y="4124880"/>
            <a:ext cx="1831320" cy="395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7410240" y="3593520"/>
            <a:ext cx="1580760" cy="426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7311600" y="4139280"/>
            <a:ext cx="1831320" cy="395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4032000" y="4139280"/>
            <a:ext cx="1831320" cy="395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22960" y="2840040"/>
            <a:ext cx="8502480" cy="609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+ Servidor ←→ Jugador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2)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2298240" y="3579120"/>
            <a:ext cx="1580760" cy="426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2199600" y="4124880"/>
            <a:ext cx="1903320" cy="395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6650640" y="3593520"/>
            <a:ext cx="1580760" cy="426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6552000" y="4139280"/>
            <a:ext cx="1903320" cy="395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29200" y="5059440"/>
            <a:ext cx="425880" cy="426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737360" y="960120"/>
            <a:ext cx="6583680" cy="452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22960" y="2314080"/>
            <a:ext cx="998712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Genera los mazos (jugadores) al conectarse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Notifica al Controlador de Juego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Cuando hay dos jugadores, se inicia la partida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14400" y="2334600"/>
            <a:ext cx="9987120" cy="487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Organizado en estados: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920240" y="2930760"/>
            <a:ext cx="998712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Inicio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Jugando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31520" y="2388960"/>
            <a:ext cx="9051120" cy="487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utiliza el patrón de diseño </a:t>
            </a:r>
            <a:r>
              <a:rPr b="1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STATE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. Ventajas: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1440" y="138672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280160" y="3422880"/>
            <a:ext cx="861552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facilita agregar estados nuevos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Menos código en el Controlador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58760" y="934560"/>
            <a:ext cx="8336880" cy="464328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74320" y="4335480"/>
            <a:ext cx="2071800" cy="228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Antes de refactorizar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706440" y="2598120"/>
            <a:ext cx="2346120" cy="228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Después de refactorizar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74320" y="15994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Disco: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097280" y="2661480"/>
            <a:ext cx="850248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el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 → Clientes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74320" y="159948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Jugador: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1097280" y="2661480"/>
            <a:ext cx="850248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cada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 → Servidor → Otro Cliente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1097280" y="2166120"/>
            <a:ext cx="722232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hockey de aire para el sistema operativo Android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Realidad Mixta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91440" y="117144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es un juego: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43960" y="144000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Código: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224000" y="2592000"/>
            <a:ext cx="850248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las reglas de clean code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los principios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SOLID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274320" y="120384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Notas: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819720" y="2424960"/>
            <a:ext cx="8827200" cy="1461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Mesa diseñada en Blender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Modo no realidad mixta, con un botón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2468880" y="2188800"/>
            <a:ext cx="532656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74320" y="1111680"/>
            <a:ext cx="923400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con las tecnologías: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864000" y="1964880"/>
            <a:ext cx="8918640" cy="3412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Unity: cuesta aprehender la relación entre código y entorno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C#: adaptación rápida al lenguaje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AR: Vuforia simplifica considerablemente este aspecto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VR: falta de soporte para VRBox con Vuforia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274320" y="120384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Inconvenientes menores: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280160" y="2036520"/>
            <a:ext cx="8502480" cy="3412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Refactorización para implementar patrones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de diseño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Diseñar un juego atractivo y cómodo para quien juega lleva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tiempo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Complicaciones para paralelizar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el trabajo entre todos los integrantes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274320" y="120384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 mayor: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371600" y="3169440"/>
            <a:ext cx="850248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Sí… </a:t>
            </a:r>
            <a:r>
              <a:rPr b="0" lang="en-US" sz="4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uno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0"/>
            <a:ext cx="10148400" cy="5668560"/>
          </a:xfrm>
          <a:prstGeom prst="rect">
            <a:avLst/>
          </a:prstGeom>
          <a:solidFill>
            <a:srgbClr val="000000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-70200" y="-227880"/>
            <a:ext cx="10367640" cy="6551640"/>
          </a:xfrm>
          <a:prstGeom prst="rect">
            <a:avLst/>
          </a:prstGeom>
          <a:ln w="3672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667600" y="1705680"/>
            <a:ext cx="3381840" cy="730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c9211e"/>
                </a:solidFill>
                <a:latin typeface="Arial"/>
                <a:ea typeface="DejaVu Sans"/>
              </a:rPr>
              <a:t>Networking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274320" y="1204200"/>
            <a:ext cx="8959680" cy="669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000440" y="1925640"/>
            <a:ext cx="8502480" cy="3473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Poca documentación útil de Mirror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esquema de conexión correcto y robusto es inherentemente complicado de diseñar e implementar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previa con este tipo de programación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2194560" y="1737360"/>
            <a:ext cx="594216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52440" y="1477080"/>
            <a:ext cx="8502480" cy="29858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Mejorar la interacción con menús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Funcionamiento fuera de una red local (internet)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Físicas de golpes disco-mazo mejorables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Efectos de sonido y/o música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82880" y="2636280"/>
            <a:ext cx="895968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Hockey de aire: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272480" y="1133640"/>
            <a:ext cx="5279400" cy="42962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194560" y="1737360"/>
            <a:ext cx="566784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65760" y="1660680"/>
            <a:ext cx="8502480" cy="426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Pudimos lograr los objetivos: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14400" y="2256120"/>
            <a:ext cx="8502480" cy="17056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juego para Android, multijugador y en realidad mixta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Bien diseñado → patrones de diseño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457200" y="4266720"/>
            <a:ext cx="8502480" cy="85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Sin tener experiencia con las tecnologías utilizadas, los resultados obtenidos son destacables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Fin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48640" y="1779120"/>
            <a:ext cx="8502480" cy="1828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Gracias por su atención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¿Preguntas?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5" name="Picture 8" descr=""/>
          <p:cNvPicPr/>
          <p:nvPr/>
        </p:nvPicPr>
        <p:blipFill>
          <a:blip r:embed="rId1"/>
          <a:stretch/>
        </p:blipFill>
        <p:spPr>
          <a:xfrm>
            <a:off x="6573960" y="3108960"/>
            <a:ext cx="3300120" cy="253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82880" y="1660320"/>
            <a:ext cx="895968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40080" y="2361960"/>
            <a:ext cx="9782640" cy="27428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Cada jugador con su dispositivo móvil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entre sí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Máximo dos jugadores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182880" y="2760840"/>
            <a:ext cx="612504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 (AR):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17782" t="0" r="28966" b="0"/>
          <a:stretch/>
        </p:blipFill>
        <p:spPr>
          <a:xfrm>
            <a:off x="6264000" y="1097280"/>
            <a:ext cx="3107520" cy="43801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91440" y="2176560"/>
            <a:ext cx="5119200" cy="10965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Virtual (VR):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rcRect l="4510" t="9802" r="2356" b="9572"/>
          <a:stretch/>
        </p:blipFill>
        <p:spPr>
          <a:xfrm>
            <a:off x="3383640" y="1234080"/>
            <a:ext cx="6124680" cy="39765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91440" y="1297800"/>
            <a:ext cx="511920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Mixta: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35677" t="0" r="0" b="0"/>
          <a:stretch/>
        </p:blipFill>
        <p:spPr>
          <a:xfrm>
            <a:off x="4206240" y="1097280"/>
            <a:ext cx="4982760" cy="4356360"/>
          </a:xfrm>
          <a:prstGeom prst="rect">
            <a:avLst/>
          </a:prstGeom>
          <a:ln w="36720"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1005840" y="2313000"/>
            <a:ext cx="5119200" cy="548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AR + VR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82880" y="1444680"/>
            <a:ext cx="3016080" cy="1461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fuera):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2376000" y="216000"/>
            <a:ext cx="532656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21874" t="12898" r="11164" b="8068"/>
          <a:stretch/>
        </p:blipFill>
        <p:spPr>
          <a:xfrm>
            <a:off x="3200400" y="1152360"/>
            <a:ext cx="6581880" cy="4367880"/>
          </a:xfrm>
          <a:prstGeom prst="rect">
            <a:avLst/>
          </a:prstGeom>
          <a:ln w="3672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 rot="21583200">
            <a:off x="4849560" y="3386160"/>
            <a:ext cx="1820520" cy="14022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Metropolis</Template>
  <TotalTime>313</TotalTime>
  <Application>LibreOffice/6.3.2.2$Windows_X86_64 LibreOffice_project/98b30e735bda24bc04ab42594c85f7fd8be07b9c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2019-11-28T19:30:15Z</dcterms:created>
  <dc:creator/>
  <dc:description/>
  <dc:language>en-GB</dc:language>
  <cp:lastModifiedBy/>
  <dcterms:modified xsi:type="dcterms:W3CDTF">2019-12-03T14:20:41Z</dcterms:modified>
  <cp:revision>62</cp:revision>
  <dc:subject/>
  <dc:title>Metropolis</dc:title>
</cp:coreProperties>
</file>